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0" r:id="rId24"/>
    <p:sldId id="278"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0" d="100"/>
          <a:sy n="60" d="100"/>
        </p:scale>
        <p:origin x="114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92B42-AB5A-7647-6B99-5E79CEFBE5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E19321-F288-6F4F-F99F-1C35DA72D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95D327-D62D-21A0-32C8-03A1F7D3AFC3}"/>
              </a:ext>
            </a:extLst>
          </p:cNvPr>
          <p:cNvSpPr>
            <a:spLocks noGrp="1"/>
          </p:cNvSpPr>
          <p:nvPr>
            <p:ph type="dt" sz="half" idx="10"/>
          </p:nvPr>
        </p:nvSpPr>
        <p:spPr/>
        <p:txBody>
          <a:bodyPr/>
          <a:lstStyle/>
          <a:p>
            <a:fld id="{02793DC9-797A-4AED-B789-2CF58D682A7A}" type="datetimeFigureOut">
              <a:rPr lang="en-US" smtClean="0"/>
              <a:t>4/6/2024</a:t>
            </a:fld>
            <a:endParaRPr lang="en-US"/>
          </a:p>
        </p:txBody>
      </p:sp>
      <p:sp>
        <p:nvSpPr>
          <p:cNvPr id="5" name="Footer Placeholder 4">
            <a:extLst>
              <a:ext uri="{FF2B5EF4-FFF2-40B4-BE49-F238E27FC236}">
                <a16:creationId xmlns:a16="http://schemas.microsoft.com/office/drawing/2014/main" id="{96BB0015-20DF-388F-A43C-E6E05FF93C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6D691-8606-7DF9-005B-E31FEC78A5D0}"/>
              </a:ext>
            </a:extLst>
          </p:cNvPr>
          <p:cNvSpPr>
            <a:spLocks noGrp="1"/>
          </p:cNvSpPr>
          <p:nvPr>
            <p:ph type="sldNum" sz="quarter" idx="12"/>
          </p:nvPr>
        </p:nvSpPr>
        <p:spPr/>
        <p:txBody>
          <a:bodyPr/>
          <a:lstStyle/>
          <a:p>
            <a:fld id="{03CD8131-28C6-467F-B866-F5521F856184}" type="slidenum">
              <a:rPr lang="en-US" smtClean="0"/>
              <a:t>‹#›</a:t>
            </a:fld>
            <a:endParaRPr lang="en-US"/>
          </a:p>
        </p:txBody>
      </p:sp>
    </p:spTree>
    <p:extLst>
      <p:ext uri="{BB962C8B-B14F-4D97-AF65-F5344CB8AC3E}">
        <p14:creationId xmlns:p14="http://schemas.microsoft.com/office/powerpoint/2010/main" val="2951707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61AC0-8198-E9C9-74C2-407A9CB768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A4FCCC-33A5-1377-F963-51F533B209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AFB5E-2050-D04E-91F2-69F74F09A30B}"/>
              </a:ext>
            </a:extLst>
          </p:cNvPr>
          <p:cNvSpPr>
            <a:spLocks noGrp="1"/>
          </p:cNvSpPr>
          <p:nvPr>
            <p:ph type="dt" sz="half" idx="10"/>
          </p:nvPr>
        </p:nvSpPr>
        <p:spPr/>
        <p:txBody>
          <a:bodyPr/>
          <a:lstStyle/>
          <a:p>
            <a:fld id="{02793DC9-797A-4AED-B789-2CF58D682A7A}" type="datetimeFigureOut">
              <a:rPr lang="en-US" smtClean="0"/>
              <a:t>4/6/2024</a:t>
            </a:fld>
            <a:endParaRPr lang="en-US"/>
          </a:p>
        </p:txBody>
      </p:sp>
      <p:sp>
        <p:nvSpPr>
          <p:cNvPr id="5" name="Footer Placeholder 4">
            <a:extLst>
              <a:ext uri="{FF2B5EF4-FFF2-40B4-BE49-F238E27FC236}">
                <a16:creationId xmlns:a16="http://schemas.microsoft.com/office/drawing/2014/main" id="{85ADDBEC-A0B3-0CBF-4F64-E0AC50216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CDE871-6B53-84B6-7999-1C8EA9A6DDBC}"/>
              </a:ext>
            </a:extLst>
          </p:cNvPr>
          <p:cNvSpPr>
            <a:spLocks noGrp="1"/>
          </p:cNvSpPr>
          <p:nvPr>
            <p:ph type="sldNum" sz="quarter" idx="12"/>
          </p:nvPr>
        </p:nvSpPr>
        <p:spPr/>
        <p:txBody>
          <a:bodyPr/>
          <a:lstStyle/>
          <a:p>
            <a:fld id="{03CD8131-28C6-467F-B866-F5521F856184}" type="slidenum">
              <a:rPr lang="en-US" smtClean="0"/>
              <a:t>‹#›</a:t>
            </a:fld>
            <a:endParaRPr lang="en-US"/>
          </a:p>
        </p:txBody>
      </p:sp>
    </p:spTree>
    <p:extLst>
      <p:ext uri="{BB962C8B-B14F-4D97-AF65-F5344CB8AC3E}">
        <p14:creationId xmlns:p14="http://schemas.microsoft.com/office/powerpoint/2010/main" val="448111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7BDEC3-E4A1-2D38-1285-4AADC023C0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589D0B-1821-6746-86DE-657D794FDD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8802DB-2EA7-6139-A9ED-70AA26B4969A}"/>
              </a:ext>
            </a:extLst>
          </p:cNvPr>
          <p:cNvSpPr>
            <a:spLocks noGrp="1"/>
          </p:cNvSpPr>
          <p:nvPr>
            <p:ph type="dt" sz="half" idx="10"/>
          </p:nvPr>
        </p:nvSpPr>
        <p:spPr/>
        <p:txBody>
          <a:bodyPr/>
          <a:lstStyle/>
          <a:p>
            <a:fld id="{02793DC9-797A-4AED-B789-2CF58D682A7A}" type="datetimeFigureOut">
              <a:rPr lang="en-US" smtClean="0"/>
              <a:t>4/6/2024</a:t>
            </a:fld>
            <a:endParaRPr lang="en-US"/>
          </a:p>
        </p:txBody>
      </p:sp>
      <p:sp>
        <p:nvSpPr>
          <p:cNvPr id="5" name="Footer Placeholder 4">
            <a:extLst>
              <a:ext uri="{FF2B5EF4-FFF2-40B4-BE49-F238E27FC236}">
                <a16:creationId xmlns:a16="http://schemas.microsoft.com/office/drawing/2014/main" id="{AFDD6643-25A6-F741-8C28-673CC3DE1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9ADCB3-C7C5-6D71-F0F5-86E7503F1FBE}"/>
              </a:ext>
            </a:extLst>
          </p:cNvPr>
          <p:cNvSpPr>
            <a:spLocks noGrp="1"/>
          </p:cNvSpPr>
          <p:nvPr>
            <p:ph type="sldNum" sz="quarter" idx="12"/>
          </p:nvPr>
        </p:nvSpPr>
        <p:spPr/>
        <p:txBody>
          <a:bodyPr/>
          <a:lstStyle/>
          <a:p>
            <a:fld id="{03CD8131-28C6-467F-B866-F5521F856184}" type="slidenum">
              <a:rPr lang="en-US" smtClean="0"/>
              <a:t>‹#›</a:t>
            </a:fld>
            <a:endParaRPr lang="en-US"/>
          </a:p>
        </p:txBody>
      </p:sp>
    </p:spTree>
    <p:extLst>
      <p:ext uri="{BB962C8B-B14F-4D97-AF65-F5344CB8AC3E}">
        <p14:creationId xmlns:p14="http://schemas.microsoft.com/office/powerpoint/2010/main" val="533011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69D2F-4930-FE08-1699-DA9287EC77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361BF2-BAA5-8CAA-1456-9A4D098B35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FEECC-1E48-29EC-4645-C674CD542592}"/>
              </a:ext>
            </a:extLst>
          </p:cNvPr>
          <p:cNvSpPr>
            <a:spLocks noGrp="1"/>
          </p:cNvSpPr>
          <p:nvPr>
            <p:ph type="dt" sz="half" idx="10"/>
          </p:nvPr>
        </p:nvSpPr>
        <p:spPr/>
        <p:txBody>
          <a:bodyPr/>
          <a:lstStyle/>
          <a:p>
            <a:fld id="{02793DC9-797A-4AED-B789-2CF58D682A7A}" type="datetimeFigureOut">
              <a:rPr lang="en-US" smtClean="0"/>
              <a:t>4/6/2024</a:t>
            </a:fld>
            <a:endParaRPr lang="en-US"/>
          </a:p>
        </p:txBody>
      </p:sp>
      <p:sp>
        <p:nvSpPr>
          <p:cNvPr id="5" name="Footer Placeholder 4">
            <a:extLst>
              <a:ext uri="{FF2B5EF4-FFF2-40B4-BE49-F238E27FC236}">
                <a16:creationId xmlns:a16="http://schemas.microsoft.com/office/drawing/2014/main" id="{35CB0662-52FB-D2F6-243A-D33F22EBE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948383-9EBB-2D01-05FA-678D9163CFD7}"/>
              </a:ext>
            </a:extLst>
          </p:cNvPr>
          <p:cNvSpPr>
            <a:spLocks noGrp="1"/>
          </p:cNvSpPr>
          <p:nvPr>
            <p:ph type="sldNum" sz="quarter" idx="12"/>
          </p:nvPr>
        </p:nvSpPr>
        <p:spPr/>
        <p:txBody>
          <a:bodyPr/>
          <a:lstStyle/>
          <a:p>
            <a:fld id="{03CD8131-28C6-467F-B866-F5521F856184}" type="slidenum">
              <a:rPr lang="en-US" smtClean="0"/>
              <a:t>‹#›</a:t>
            </a:fld>
            <a:endParaRPr lang="en-US"/>
          </a:p>
        </p:txBody>
      </p:sp>
    </p:spTree>
    <p:extLst>
      <p:ext uri="{BB962C8B-B14F-4D97-AF65-F5344CB8AC3E}">
        <p14:creationId xmlns:p14="http://schemas.microsoft.com/office/powerpoint/2010/main" val="3269720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5D21C-9C9F-BF0E-7F8C-31D0345854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10C8FE-32E8-25E9-C3A5-8C8E95F03BE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5CF1ED-FA02-4B28-B613-236253883887}"/>
              </a:ext>
            </a:extLst>
          </p:cNvPr>
          <p:cNvSpPr>
            <a:spLocks noGrp="1"/>
          </p:cNvSpPr>
          <p:nvPr>
            <p:ph type="dt" sz="half" idx="10"/>
          </p:nvPr>
        </p:nvSpPr>
        <p:spPr/>
        <p:txBody>
          <a:bodyPr/>
          <a:lstStyle/>
          <a:p>
            <a:fld id="{02793DC9-797A-4AED-B789-2CF58D682A7A}" type="datetimeFigureOut">
              <a:rPr lang="en-US" smtClean="0"/>
              <a:t>4/6/2024</a:t>
            </a:fld>
            <a:endParaRPr lang="en-US"/>
          </a:p>
        </p:txBody>
      </p:sp>
      <p:sp>
        <p:nvSpPr>
          <p:cNvPr id="5" name="Footer Placeholder 4">
            <a:extLst>
              <a:ext uri="{FF2B5EF4-FFF2-40B4-BE49-F238E27FC236}">
                <a16:creationId xmlns:a16="http://schemas.microsoft.com/office/drawing/2014/main" id="{FB8B27E1-2D13-E768-F894-2AEAF92FF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F82965-CC36-90B6-B349-9FE951276F2F}"/>
              </a:ext>
            </a:extLst>
          </p:cNvPr>
          <p:cNvSpPr>
            <a:spLocks noGrp="1"/>
          </p:cNvSpPr>
          <p:nvPr>
            <p:ph type="sldNum" sz="quarter" idx="12"/>
          </p:nvPr>
        </p:nvSpPr>
        <p:spPr/>
        <p:txBody>
          <a:bodyPr/>
          <a:lstStyle/>
          <a:p>
            <a:fld id="{03CD8131-28C6-467F-B866-F5521F856184}" type="slidenum">
              <a:rPr lang="en-US" smtClean="0"/>
              <a:t>‹#›</a:t>
            </a:fld>
            <a:endParaRPr lang="en-US"/>
          </a:p>
        </p:txBody>
      </p:sp>
    </p:spTree>
    <p:extLst>
      <p:ext uri="{BB962C8B-B14F-4D97-AF65-F5344CB8AC3E}">
        <p14:creationId xmlns:p14="http://schemas.microsoft.com/office/powerpoint/2010/main" val="3222770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327DC-F34D-A98F-F68E-C1B35E3CB9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47903D-F12D-45B3-EE91-947FD349E4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D50216-3409-A5AB-207A-91989819A0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3DAACC-4C98-7A75-D2FA-D7D80F0AD5DB}"/>
              </a:ext>
            </a:extLst>
          </p:cNvPr>
          <p:cNvSpPr>
            <a:spLocks noGrp="1"/>
          </p:cNvSpPr>
          <p:nvPr>
            <p:ph type="dt" sz="half" idx="10"/>
          </p:nvPr>
        </p:nvSpPr>
        <p:spPr/>
        <p:txBody>
          <a:bodyPr/>
          <a:lstStyle/>
          <a:p>
            <a:fld id="{02793DC9-797A-4AED-B789-2CF58D682A7A}" type="datetimeFigureOut">
              <a:rPr lang="en-US" smtClean="0"/>
              <a:t>4/6/2024</a:t>
            </a:fld>
            <a:endParaRPr lang="en-US"/>
          </a:p>
        </p:txBody>
      </p:sp>
      <p:sp>
        <p:nvSpPr>
          <p:cNvPr id="6" name="Footer Placeholder 5">
            <a:extLst>
              <a:ext uri="{FF2B5EF4-FFF2-40B4-BE49-F238E27FC236}">
                <a16:creationId xmlns:a16="http://schemas.microsoft.com/office/drawing/2014/main" id="{B50B0E35-668F-829D-8437-732FE2FBF6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880367-4834-9CB8-43B8-EDDAC45686E1}"/>
              </a:ext>
            </a:extLst>
          </p:cNvPr>
          <p:cNvSpPr>
            <a:spLocks noGrp="1"/>
          </p:cNvSpPr>
          <p:nvPr>
            <p:ph type="sldNum" sz="quarter" idx="12"/>
          </p:nvPr>
        </p:nvSpPr>
        <p:spPr/>
        <p:txBody>
          <a:bodyPr/>
          <a:lstStyle/>
          <a:p>
            <a:fld id="{03CD8131-28C6-467F-B866-F5521F856184}" type="slidenum">
              <a:rPr lang="en-US" smtClean="0"/>
              <a:t>‹#›</a:t>
            </a:fld>
            <a:endParaRPr lang="en-US"/>
          </a:p>
        </p:txBody>
      </p:sp>
    </p:spTree>
    <p:extLst>
      <p:ext uri="{BB962C8B-B14F-4D97-AF65-F5344CB8AC3E}">
        <p14:creationId xmlns:p14="http://schemas.microsoft.com/office/powerpoint/2010/main" val="3140357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FEA4A-CFE3-9603-9710-5FA87F2534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BBAFEC-7BBB-B27F-3232-6197DEDDE5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18BA22-E4B2-D153-730F-CFB49140A1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ADF5AB-8B40-E4AD-1860-651461524F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3EE8DD-D031-751B-09FC-4B6F2FF9CA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6AE3A1-950B-13C0-2D34-28917BB66168}"/>
              </a:ext>
            </a:extLst>
          </p:cNvPr>
          <p:cNvSpPr>
            <a:spLocks noGrp="1"/>
          </p:cNvSpPr>
          <p:nvPr>
            <p:ph type="dt" sz="half" idx="10"/>
          </p:nvPr>
        </p:nvSpPr>
        <p:spPr/>
        <p:txBody>
          <a:bodyPr/>
          <a:lstStyle/>
          <a:p>
            <a:fld id="{02793DC9-797A-4AED-B789-2CF58D682A7A}" type="datetimeFigureOut">
              <a:rPr lang="en-US" smtClean="0"/>
              <a:t>4/6/2024</a:t>
            </a:fld>
            <a:endParaRPr lang="en-US"/>
          </a:p>
        </p:txBody>
      </p:sp>
      <p:sp>
        <p:nvSpPr>
          <p:cNvPr id="8" name="Footer Placeholder 7">
            <a:extLst>
              <a:ext uri="{FF2B5EF4-FFF2-40B4-BE49-F238E27FC236}">
                <a16:creationId xmlns:a16="http://schemas.microsoft.com/office/drawing/2014/main" id="{13E17372-3E68-F23A-1777-4FCD62F7E1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2AD4A2-0068-A14A-C47C-1DFA0241DA8B}"/>
              </a:ext>
            </a:extLst>
          </p:cNvPr>
          <p:cNvSpPr>
            <a:spLocks noGrp="1"/>
          </p:cNvSpPr>
          <p:nvPr>
            <p:ph type="sldNum" sz="quarter" idx="12"/>
          </p:nvPr>
        </p:nvSpPr>
        <p:spPr/>
        <p:txBody>
          <a:bodyPr/>
          <a:lstStyle/>
          <a:p>
            <a:fld id="{03CD8131-28C6-467F-B866-F5521F856184}" type="slidenum">
              <a:rPr lang="en-US" smtClean="0"/>
              <a:t>‹#›</a:t>
            </a:fld>
            <a:endParaRPr lang="en-US"/>
          </a:p>
        </p:txBody>
      </p:sp>
    </p:spTree>
    <p:extLst>
      <p:ext uri="{BB962C8B-B14F-4D97-AF65-F5344CB8AC3E}">
        <p14:creationId xmlns:p14="http://schemas.microsoft.com/office/powerpoint/2010/main" val="113077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577AA-7880-43F7-0744-647A482320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D81F72-72CD-90EA-3BAB-03EE0DA2B366}"/>
              </a:ext>
            </a:extLst>
          </p:cNvPr>
          <p:cNvSpPr>
            <a:spLocks noGrp="1"/>
          </p:cNvSpPr>
          <p:nvPr>
            <p:ph type="dt" sz="half" idx="10"/>
          </p:nvPr>
        </p:nvSpPr>
        <p:spPr/>
        <p:txBody>
          <a:bodyPr/>
          <a:lstStyle/>
          <a:p>
            <a:fld id="{02793DC9-797A-4AED-B789-2CF58D682A7A}" type="datetimeFigureOut">
              <a:rPr lang="en-US" smtClean="0"/>
              <a:t>4/6/2024</a:t>
            </a:fld>
            <a:endParaRPr lang="en-US"/>
          </a:p>
        </p:txBody>
      </p:sp>
      <p:sp>
        <p:nvSpPr>
          <p:cNvPr id="4" name="Footer Placeholder 3">
            <a:extLst>
              <a:ext uri="{FF2B5EF4-FFF2-40B4-BE49-F238E27FC236}">
                <a16:creationId xmlns:a16="http://schemas.microsoft.com/office/drawing/2014/main" id="{DB6291DD-FD68-7E2E-A48B-06BBBD0D21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743C76-2DD2-ACC4-D1DE-694FF7B5981D}"/>
              </a:ext>
            </a:extLst>
          </p:cNvPr>
          <p:cNvSpPr>
            <a:spLocks noGrp="1"/>
          </p:cNvSpPr>
          <p:nvPr>
            <p:ph type="sldNum" sz="quarter" idx="12"/>
          </p:nvPr>
        </p:nvSpPr>
        <p:spPr/>
        <p:txBody>
          <a:bodyPr/>
          <a:lstStyle/>
          <a:p>
            <a:fld id="{03CD8131-28C6-467F-B866-F5521F856184}" type="slidenum">
              <a:rPr lang="en-US" smtClean="0"/>
              <a:t>‹#›</a:t>
            </a:fld>
            <a:endParaRPr lang="en-US"/>
          </a:p>
        </p:txBody>
      </p:sp>
    </p:spTree>
    <p:extLst>
      <p:ext uri="{BB962C8B-B14F-4D97-AF65-F5344CB8AC3E}">
        <p14:creationId xmlns:p14="http://schemas.microsoft.com/office/powerpoint/2010/main" val="4243414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7C2C45-BF83-FD99-D07A-C85CC34C1092}"/>
              </a:ext>
            </a:extLst>
          </p:cNvPr>
          <p:cNvSpPr>
            <a:spLocks noGrp="1"/>
          </p:cNvSpPr>
          <p:nvPr>
            <p:ph type="dt" sz="half" idx="10"/>
          </p:nvPr>
        </p:nvSpPr>
        <p:spPr/>
        <p:txBody>
          <a:bodyPr/>
          <a:lstStyle/>
          <a:p>
            <a:fld id="{02793DC9-797A-4AED-B789-2CF58D682A7A}" type="datetimeFigureOut">
              <a:rPr lang="en-US" smtClean="0"/>
              <a:t>4/6/2024</a:t>
            </a:fld>
            <a:endParaRPr lang="en-US"/>
          </a:p>
        </p:txBody>
      </p:sp>
      <p:sp>
        <p:nvSpPr>
          <p:cNvPr id="3" name="Footer Placeholder 2">
            <a:extLst>
              <a:ext uri="{FF2B5EF4-FFF2-40B4-BE49-F238E27FC236}">
                <a16:creationId xmlns:a16="http://schemas.microsoft.com/office/drawing/2014/main" id="{5677B146-4CA0-63F8-CF70-D73E3422CA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37854B-7865-1A25-2E35-3B89F31A58FB}"/>
              </a:ext>
            </a:extLst>
          </p:cNvPr>
          <p:cNvSpPr>
            <a:spLocks noGrp="1"/>
          </p:cNvSpPr>
          <p:nvPr>
            <p:ph type="sldNum" sz="quarter" idx="12"/>
          </p:nvPr>
        </p:nvSpPr>
        <p:spPr/>
        <p:txBody>
          <a:bodyPr/>
          <a:lstStyle/>
          <a:p>
            <a:fld id="{03CD8131-28C6-467F-B866-F5521F856184}" type="slidenum">
              <a:rPr lang="en-US" smtClean="0"/>
              <a:t>‹#›</a:t>
            </a:fld>
            <a:endParaRPr lang="en-US"/>
          </a:p>
        </p:txBody>
      </p:sp>
    </p:spTree>
    <p:extLst>
      <p:ext uri="{BB962C8B-B14F-4D97-AF65-F5344CB8AC3E}">
        <p14:creationId xmlns:p14="http://schemas.microsoft.com/office/powerpoint/2010/main" val="2332367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D73B9-7F98-326F-A16B-4FEF2C032B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942478-25F4-080E-EFD9-41C22977A3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0820C4-551B-55AA-2C36-A08F1056B2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5FE3D8-ED0E-A941-C0C2-3E44BA9FBF80}"/>
              </a:ext>
            </a:extLst>
          </p:cNvPr>
          <p:cNvSpPr>
            <a:spLocks noGrp="1"/>
          </p:cNvSpPr>
          <p:nvPr>
            <p:ph type="dt" sz="half" idx="10"/>
          </p:nvPr>
        </p:nvSpPr>
        <p:spPr/>
        <p:txBody>
          <a:bodyPr/>
          <a:lstStyle/>
          <a:p>
            <a:fld id="{02793DC9-797A-4AED-B789-2CF58D682A7A}" type="datetimeFigureOut">
              <a:rPr lang="en-US" smtClean="0"/>
              <a:t>4/6/2024</a:t>
            </a:fld>
            <a:endParaRPr lang="en-US"/>
          </a:p>
        </p:txBody>
      </p:sp>
      <p:sp>
        <p:nvSpPr>
          <p:cNvPr id="6" name="Footer Placeholder 5">
            <a:extLst>
              <a:ext uri="{FF2B5EF4-FFF2-40B4-BE49-F238E27FC236}">
                <a16:creationId xmlns:a16="http://schemas.microsoft.com/office/drawing/2014/main" id="{99BB66BD-1CA1-0BE2-50A4-0F3E754633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EC0099-FD4F-589F-2D83-6722DAFDEC74}"/>
              </a:ext>
            </a:extLst>
          </p:cNvPr>
          <p:cNvSpPr>
            <a:spLocks noGrp="1"/>
          </p:cNvSpPr>
          <p:nvPr>
            <p:ph type="sldNum" sz="quarter" idx="12"/>
          </p:nvPr>
        </p:nvSpPr>
        <p:spPr/>
        <p:txBody>
          <a:bodyPr/>
          <a:lstStyle/>
          <a:p>
            <a:fld id="{03CD8131-28C6-467F-B866-F5521F856184}" type="slidenum">
              <a:rPr lang="en-US" smtClean="0"/>
              <a:t>‹#›</a:t>
            </a:fld>
            <a:endParaRPr lang="en-US"/>
          </a:p>
        </p:txBody>
      </p:sp>
    </p:spTree>
    <p:extLst>
      <p:ext uri="{BB962C8B-B14F-4D97-AF65-F5344CB8AC3E}">
        <p14:creationId xmlns:p14="http://schemas.microsoft.com/office/powerpoint/2010/main" val="1611535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DD493-D121-23BF-26AD-9CC1A168E5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FA68B5-3453-1454-5547-2C70B528CF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63E0B5-62AF-3963-E260-96E168D9E9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166496-FB92-47DF-CBEA-FE2B109FD9B4}"/>
              </a:ext>
            </a:extLst>
          </p:cNvPr>
          <p:cNvSpPr>
            <a:spLocks noGrp="1"/>
          </p:cNvSpPr>
          <p:nvPr>
            <p:ph type="dt" sz="half" idx="10"/>
          </p:nvPr>
        </p:nvSpPr>
        <p:spPr/>
        <p:txBody>
          <a:bodyPr/>
          <a:lstStyle/>
          <a:p>
            <a:fld id="{02793DC9-797A-4AED-B789-2CF58D682A7A}" type="datetimeFigureOut">
              <a:rPr lang="en-US" smtClean="0"/>
              <a:t>4/6/2024</a:t>
            </a:fld>
            <a:endParaRPr lang="en-US"/>
          </a:p>
        </p:txBody>
      </p:sp>
      <p:sp>
        <p:nvSpPr>
          <p:cNvPr id="6" name="Footer Placeholder 5">
            <a:extLst>
              <a:ext uri="{FF2B5EF4-FFF2-40B4-BE49-F238E27FC236}">
                <a16:creationId xmlns:a16="http://schemas.microsoft.com/office/drawing/2014/main" id="{51C7A037-30DC-982B-C92D-9096447191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CC67E0-1E20-F745-2B35-DE55A6209B5C}"/>
              </a:ext>
            </a:extLst>
          </p:cNvPr>
          <p:cNvSpPr>
            <a:spLocks noGrp="1"/>
          </p:cNvSpPr>
          <p:nvPr>
            <p:ph type="sldNum" sz="quarter" idx="12"/>
          </p:nvPr>
        </p:nvSpPr>
        <p:spPr/>
        <p:txBody>
          <a:bodyPr/>
          <a:lstStyle/>
          <a:p>
            <a:fld id="{03CD8131-28C6-467F-B866-F5521F856184}" type="slidenum">
              <a:rPr lang="en-US" smtClean="0"/>
              <a:t>‹#›</a:t>
            </a:fld>
            <a:endParaRPr lang="en-US"/>
          </a:p>
        </p:txBody>
      </p:sp>
    </p:spTree>
    <p:extLst>
      <p:ext uri="{BB962C8B-B14F-4D97-AF65-F5344CB8AC3E}">
        <p14:creationId xmlns:p14="http://schemas.microsoft.com/office/powerpoint/2010/main" val="2081501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BA7A5-66C0-D037-1446-F375D14250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BFBF07-8DC1-D744-04C5-7594DBAACC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547356-2ACF-14DD-E866-34434BDC25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2793DC9-797A-4AED-B789-2CF58D682A7A}" type="datetimeFigureOut">
              <a:rPr lang="en-US" smtClean="0"/>
              <a:t>4/6/2024</a:t>
            </a:fld>
            <a:endParaRPr lang="en-US"/>
          </a:p>
        </p:txBody>
      </p:sp>
      <p:sp>
        <p:nvSpPr>
          <p:cNvPr id="5" name="Footer Placeholder 4">
            <a:extLst>
              <a:ext uri="{FF2B5EF4-FFF2-40B4-BE49-F238E27FC236}">
                <a16:creationId xmlns:a16="http://schemas.microsoft.com/office/drawing/2014/main" id="{E93F4840-5AA0-7634-2EFE-82394031EB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067E44E-4F00-B0E3-ABC2-FB514C1520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CD8131-28C6-467F-B866-F5521F856184}" type="slidenum">
              <a:rPr lang="en-US" smtClean="0"/>
              <a:t>‹#›</a:t>
            </a:fld>
            <a:endParaRPr lang="en-US"/>
          </a:p>
        </p:txBody>
      </p:sp>
    </p:spTree>
    <p:extLst>
      <p:ext uri="{BB962C8B-B14F-4D97-AF65-F5344CB8AC3E}">
        <p14:creationId xmlns:p14="http://schemas.microsoft.com/office/powerpoint/2010/main" val="580535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art and text&#10;&#10;Description automatically generated">
            <a:extLst>
              <a:ext uri="{FF2B5EF4-FFF2-40B4-BE49-F238E27FC236}">
                <a16:creationId xmlns:a16="http://schemas.microsoft.com/office/drawing/2014/main" id="{CE2B8B44-BAF6-43C5-F3EF-9990C8EC2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059" y="0"/>
            <a:ext cx="7591882" cy="6858000"/>
          </a:xfrm>
          <a:prstGeom prst="rect">
            <a:avLst/>
          </a:prstGeom>
        </p:spPr>
      </p:pic>
    </p:spTree>
    <p:extLst>
      <p:ext uri="{BB962C8B-B14F-4D97-AF65-F5344CB8AC3E}">
        <p14:creationId xmlns:p14="http://schemas.microsoft.com/office/powerpoint/2010/main" val="2194318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aintings&#10;&#10;Description automatically generated">
            <a:extLst>
              <a:ext uri="{FF2B5EF4-FFF2-40B4-BE49-F238E27FC236}">
                <a16:creationId xmlns:a16="http://schemas.microsoft.com/office/drawing/2014/main" id="{9368A33D-CAD5-D94E-8B51-076A96F584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385" y="0"/>
            <a:ext cx="8583229" cy="6858000"/>
          </a:xfrm>
          <a:prstGeom prst="rect">
            <a:avLst/>
          </a:prstGeom>
        </p:spPr>
      </p:pic>
    </p:spTree>
    <p:extLst>
      <p:ext uri="{BB962C8B-B14F-4D97-AF65-F5344CB8AC3E}">
        <p14:creationId xmlns:p14="http://schemas.microsoft.com/office/powerpoint/2010/main" val="3513473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llage of different images of different images of different images of different images of different images of different images of different images of different images of different images of different images of different images of different images of&#10;&#10;Description automatically generated">
            <a:extLst>
              <a:ext uri="{FF2B5EF4-FFF2-40B4-BE49-F238E27FC236}">
                <a16:creationId xmlns:a16="http://schemas.microsoft.com/office/drawing/2014/main" id="{05004CDF-2B9F-16EC-1F99-D571D929F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854" y="0"/>
            <a:ext cx="9234291" cy="6858000"/>
          </a:xfrm>
          <a:prstGeom prst="rect">
            <a:avLst/>
          </a:prstGeom>
        </p:spPr>
      </p:pic>
    </p:spTree>
    <p:extLst>
      <p:ext uri="{BB962C8B-B14F-4D97-AF65-F5344CB8AC3E}">
        <p14:creationId xmlns:p14="http://schemas.microsoft.com/office/powerpoint/2010/main" val="4026410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different pictures of sea creatures&#10;&#10;Description automatically generated">
            <a:extLst>
              <a:ext uri="{FF2B5EF4-FFF2-40B4-BE49-F238E27FC236}">
                <a16:creationId xmlns:a16="http://schemas.microsoft.com/office/drawing/2014/main" id="{D9702ADF-6EF9-F88D-E5B6-9E5D167E4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839" y="0"/>
            <a:ext cx="9434322" cy="6858000"/>
          </a:xfrm>
          <a:prstGeom prst="rect">
            <a:avLst/>
          </a:prstGeom>
        </p:spPr>
      </p:pic>
    </p:spTree>
    <p:extLst>
      <p:ext uri="{BB962C8B-B14F-4D97-AF65-F5344CB8AC3E}">
        <p14:creationId xmlns:p14="http://schemas.microsoft.com/office/powerpoint/2010/main" val="3529396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different objects&#10;&#10;Description automatically generated">
            <a:extLst>
              <a:ext uri="{FF2B5EF4-FFF2-40B4-BE49-F238E27FC236}">
                <a16:creationId xmlns:a16="http://schemas.microsoft.com/office/drawing/2014/main" id="{259C8009-2881-A828-23E9-DCC2B00A3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34" y="0"/>
            <a:ext cx="11114532" cy="6858000"/>
          </a:xfrm>
          <a:prstGeom prst="rect">
            <a:avLst/>
          </a:prstGeom>
        </p:spPr>
      </p:pic>
    </p:spTree>
    <p:extLst>
      <p:ext uri="{BB962C8B-B14F-4D97-AF65-F5344CB8AC3E}">
        <p14:creationId xmlns:p14="http://schemas.microsoft.com/office/powerpoint/2010/main" val="3599067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ictures of artwork&#10;&#10;Description automatically generated">
            <a:extLst>
              <a:ext uri="{FF2B5EF4-FFF2-40B4-BE49-F238E27FC236}">
                <a16:creationId xmlns:a16="http://schemas.microsoft.com/office/drawing/2014/main" id="{525DA070-F2D4-78BD-2E76-90701E49C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061" y="0"/>
            <a:ext cx="10453878" cy="6858000"/>
          </a:xfrm>
          <a:prstGeom prst="rect">
            <a:avLst/>
          </a:prstGeom>
        </p:spPr>
      </p:pic>
    </p:spTree>
    <p:extLst>
      <p:ext uri="{BB962C8B-B14F-4D97-AF65-F5344CB8AC3E}">
        <p14:creationId xmlns:p14="http://schemas.microsoft.com/office/powerpoint/2010/main" val="3261960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paintings on paper&#10;&#10;Description automatically generated with medium confidence">
            <a:extLst>
              <a:ext uri="{FF2B5EF4-FFF2-40B4-BE49-F238E27FC236}">
                <a16:creationId xmlns:a16="http://schemas.microsoft.com/office/drawing/2014/main" id="{D317043B-8230-68B1-5448-F4D1ECD69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031" y="780651"/>
            <a:ext cx="11405937" cy="5688747"/>
          </a:xfrm>
          <a:prstGeom prst="rect">
            <a:avLst/>
          </a:prstGeom>
        </p:spPr>
      </p:pic>
    </p:spTree>
    <p:extLst>
      <p:ext uri="{BB962C8B-B14F-4D97-AF65-F5344CB8AC3E}">
        <p14:creationId xmlns:p14="http://schemas.microsoft.com/office/powerpoint/2010/main" val="3822614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llage of different colors and shapes&#10;&#10;Description automatically generated">
            <a:extLst>
              <a:ext uri="{FF2B5EF4-FFF2-40B4-BE49-F238E27FC236}">
                <a16:creationId xmlns:a16="http://schemas.microsoft.com/office/drawing/2014/main" id="{88F5F771-723B-940C-D7D3-76E2F6469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923" y="-208548"/>
            <a:ext cx="9780153" cy="7275095"/>
          </a:xfrm>
          <a:prstGeom prst="rect">
            <a:avLst/>
          </a:prstGeom>
        </p:spPr>
      </p:pic>
    </p:spTree>
    <p:extLst>
      <p:ext uri="{BB962C8B-B14F-4D97-AF65-F5344CB8AC3E}">
        <p14:creationId xmlns:p14="http://schemas.microsoft.com/office/powerpoint/2010/main" val="328282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hexagon and a hexagon&#10;&#10;Description automatically generated">
            <a:extLst>
              <a:ext uri="{FF2B5EF4-FFF2-40B4-BE49-F238E27FC236}">
                <a16:creationId xmlns:a16="http://schemas.microsoft.com/office/drawing/2014/main" id="{DF6590CD-5275-4A07-402B-73C0845D5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151" y="-1"/>
            <a:ext cx="9382680" cy="7138737"/>
          </a:xfrm>
          <a:prstGeom prst="rect">
            <a:avLst/>
          </a:prstGeom>
        </p:spPr>
      </p:pic>
    </p:spTree>
    <p:extLst>
      <p:ext uri="{BB962C8B-B14F-4D97-AF65-F5344CB8AC3E}">
        <p14:creationId xmlns:p14="http://schemas.microsoft.com/office/powerpoint/2010/main" val="2308942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aintings of a river and a person&#10;&#10;Description automatically generated">
            <a:extLst>
              <a:ext uri="{FF2B5EF4-FFF2-40B4-BE49-F238E27FC236}">
                <a16:creationId xmlns:a16="http://schemas.microsoft.com/office/drawing/2014/main" id="{65694371-A18C-5B40-B4C2-E705C48946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69" y="0"/>
            <a:ext cx="11780462" cy="7106653"/>
          </a:xfrm>
          <a:prstGeom prst="rect">
            <a:avLst/>
          </a:prstGeom>
        </p:spPr>
      </p:pic>
    </p:spTree>
    <p:extLst>
      <p:ext uri="{BB962C8B-B14F-4D97-AF65-F5344CB8AC3E}">
        <p14:creationId xmlns:p14="http://schemas.microsoft.com/office/powerpoint/2010/main" val="3864205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images of a stone&#10;&#10;Description automatically generated">
            <a:extLst>
              <a:ext uri="{FF2B5EF4-FFF2-40B4-BE49-F238E27FC236}">
                <a16:creationId xmlns:a16="http://schemas.microsoft.com/office/drawing/2014/main" id="{19360EA8-5825-B98A-3DB7-2B708DEE1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0"/>
            <a:ext cx="9601200" cy="6858000"/>
          </a:xfrm>
          <a:prstGeom prst="rect">
            <a:avLst/>
          </a:prstGeom>
        </p:spPr>
      </p:pic>
    </p:spTree>
    <p:extLst>
      <p:ext uri="{BB962C8B-B14F-4D97-AF65-F5344CB8AC3E}">
        <p14:creationId xmlns:p14="http://schemas.microsoft.com/office/powerpoint/2010/main" val="3268928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paintings of seashells&#10;&#10;Description automatically generated">
            <a:extLst>
              <a:ext uri="{FF2B5EF4-FFF2-40B4-BE49-F238E27FC236}">
                <a16:creationId xmlns:a16="http://schemas.microsoft.com/office/drawing/2014/main" id="{580C3A97-C88F-6EB5-6C1C-3BD2B3C528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0938" y="0"/>
            <a:ext cx="7850124" cy="6858000"/>
          </a:xfrm>
          <a:prstGeom prst="rect">
            <a:avLst/>
          </a:prstGeom>
        </p:spPr>
      </p:pic>
    </p:spTree>
    <p:extLst>
      <p:ext uri="{BB962C8B-B14F-4D97-AF65-F5344CB8AC3E}">
        <p14:creationId xmlns:p14="http://schemas.microsoft.com/office/powerpoint/2010/main" val="1018969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llage of birds on a red background&#10;&#10;Description automatically generated">
            <a:extLst>
              <a:ext uri="{FF2B5EF4-FFF2-40B4-BE49-F238E27FC236}">
                <a16:creationId xmlns:a16="http://schemas.microsoft.com/office/drawing/2014/main" id="{EC88AC54-D476-42B1-F1F4-119B5731C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328" y="0"/>
            <a:ext cx="10753344" cy="6858000"/>
          </a:xfrm>
          <a:prstGeom prst="rect">
            <a:avLst/>
          </a:prstGeom>
        </p:spPr>
      </p:pic>
    </p:spTree>
    <p:extLst>
      <p:ext uri="{BB962C8B-B14F-4D97-AF65-F5344CB8AC3E}">
        <p14:creationId xmlns:p14="http://schemas.microsoft.com/office/powerpoint/2010/main" val="2007074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aintings&#10;&#10;Description automatically generated">
            <a:extLst>
              <a:ext uri="{FF2B5EF4-FFF2-40B4-BE49-F238E27FC236}">
                <a16:creationId xmlns:a16="http://schemas.microsoft.com/office/drawing/2014/main" id="{10413302-B6B2-C5CF-EA65-2DA7B7708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797" y="0"/>
            <a:ext cx="10106406" cy="6858000"/>
          </a:xfrm>
          <a:prstGeom prst="rect">
            <a:avLst/>
          </a:prstGeom>
        </p:spPr>
      </p:pic>
    </p:spTree>
    <p:extLst>
      <p:ext uri="{BB962C8B-B14F-4D97-AF65-F5344CB8AC3E}">
        <p14:creationId xmlns:p14="http://schemas.microsoft.com/office/powerpoint/2010/main" val="2975182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ainting&#10;&#10;Description automatically generated">
            <a:extLst>
              <a:ext uri="{FF2B5EF4-FFF2-40B4-BE49-F238E27FC236}">
                <a16:creationId xmlns:a16="http://schemas.microsoft.com/office/drawing/2014/main" id="{936C9F02-60FF-2647-00C3-C4B81DFC6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273" y="0"/>
            <a:ext cx="11435454" cy="7007018"/>
          </a:xfrm>
          <a:prstGeom prst="rect">
            <a:avLst/>
          </a:prstGeom>
        </p:spPr>
      </p:pic>
    </p:spTree>
    <p:extLst>
      <p:ext uri="{BB962C8B-B14F-4D97-AF65-F5344CB8AC3E}">
        <p14:creationId xmlns:p14="http://schemas.microsoft.com/office/powerpoint/2010/main" val="945073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paintings&#10;&#10;Description automatically generated">
            <a:extLst>
              <a:ext uri="{FF2B5EF4-FFF2-40B4-BE49-F238E27FC236}">
                <a16:creationId xmlns:a16="http://schemas.microsoft.com/office/drawing/2014/main" id="{4001CA20-249E-AA03-F76E-AEA6314E7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465" y="0"/>
            <a:ext cx="11265070" cy="7074568"/>
          </a:xfrm>
          <a:prstGeom prst="rect">
            <a:avLst/>
          </a:prstGeom>
        </p:spPr>
      </p:pic>
    </p:spTree>
    <p:extLst>
      <p:ext uri="{BB962C8B-B14F-4D97-AF65-F5344CB8AC3E}">
        <p14:creationId xmlns:p14="http://schemas.microsoft.com/office/powerpoint/2010/main" val="3349225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several pages of a book&#10;&#10;Description automatically generated">
            <a:extLst>
              <a:ext uri="{FF2B5EF4-FFF2-40B4-BE49-F238E27FC236}">
                <a16:creationId xmlns:a16="http://schemas.microsoft.com/office/drawing/2014/main" id="{251DBD73-F582-5C40-B2B6-5D54882E4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305" y="-120212"/>
            <a:ext cx="9673389" cy="6978212"/>
          </a:xfrm>
          <a:prstGeom prst="rect">
            <a:avLst/>
          </a:prstGeom>
        </p:spPr>
      </p:pic>
    </p:spTree>
    <p:extLst>
      <p:ext uri="{BB962C8B-B14F-4D97-AF65-F5344CB8AC3E}">
        <p14:creationId xmlns:p14="http://schemas.microsoft.com/office/powerpoint/2010/main" val="2912898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aintings&#10;&#10;Description automatically generated">
            <a:extLst>
              <a:ext uri="{FF2B5EF4-FFF2-40B4-BE49-F238E27FC236}">
                <a16:creationId xmlns:a16="http://schemas.microsoft.com/office/drawing/2014/main" id="{AC6A863E-5DC5-F4BC-AFBF-0914D1345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979" y="240631"/>
            <a:ext cx="10941678" cy="7353278"/>
          </a:xfrm>
          <a:prstGeom prst="rect">
            <a:avLst/>
          </a:prstGeom>
        </p:spPr>
      </p:pic>
    </p:spTree>
    <p:extLst>
      <p:ext uri="{BB962C8B-B14F-4D97-AF65-F5344CB8AC3E}">
        <p14:creationId xmlns:p14="http://schemas.microsoft.com/office/powerpoint/2010/main" val="163839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lage of pictures of dogs and other objects&#10;&#10;Description automatically generated">
            <a:extLst>
              <a:ext uri="{FF2B5EF4-FFF2-40B4-BE49-F238E27FC236}">
                <a16:creationId xmlns:a16="http://schemas.microsoft.com/office/drawing/2014/main" id="{67FD2009-FFAE-AE4D-97BB-1EB183F634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03" y="0"/>
            <a:ext cx="10467594" cy="6858000"/>
          </a:xfrm>
          <a:prstGeom prst="rect">
            <a:avLst/>
          </a:prstGeom>
        </p:spPr>
      </p:pic>
    </p:spTree>
    <p:extLst>
      <p:ext uri="{BB962C8B-B14F-4D97-AF65-F5344CB8AC3E}">
        <p14:creationId xmlns:p14="http://schemas.microsoft.com/office/powerpoint/2010/main" val="3008951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different images of different colors&#10;&#10;Description automatically generated">
            <a:extLst>
              <a:ext uri="{FF2B5EF4-FFF2-40B4-BE49-F238E27FC236}">
                <a16:creationId xmlns:a16="http://schemas.microsoft.com/office/drawing/2014/main" id="{7CE1CD75-C0A9-BE27-C41D-89F80B2DB0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223" y="0"/>
            <a:ext cx="7861554" cy="6858000"/>
          </a:xfrm>
          <a:prstGeom prst="rect">
            <a:avLst/>
          </a:prstGeom>
        </p:spPr>
      </p:pic>
    </p:spTree>
    <p:extLst>
      <p:ext uri="{BB962C8B-B14F-4D97-AF65-F5344CB8AC3E}">
        <p14:creationId xmlns:p14="http://schemas.microsoft.com/office/powerpoint/2010/main" val="3110661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llage of art pieces with text&#10;&#10;Description automatically generated">
            <a:extLst>
              <a:ext uri="{FF2B5EF4-FFF2-40B4-BE49-F238E27FC236}">
                <a16:creationId xmlns:a16="http://schemas.microsoft.com/office/drawing/2014/main" id="{896DF3A3-B5EB-C61B-6C1C-FA0CFE1BA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097" y="0"/>
            <a:ext cx="9877806" cy="6858000"/>
          </a:xfrm>
          <a:prstGeom prst="rect">
            <a:avLst/>
          </a:prstGeom>
        </p:spPr>
      </p:pic>
    </p:spTree>
    <p:extLst>
      <p:ext uri="{BB962C8B-B14F-4D97-AF65-F5344CB8AC3E}">
        <p14:creationId xmlns:p14="http://schemas.microsoft.com/office/powerpoint/2010/main" val="2041552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aintings&#10;&#10;Description automatically generated">
            <a:extLst>
              <a:ext uri="{FF2B5EF4-FFF2-40B4-BE49-F238E27FC236}">
                <a16:creationId xmlns:a16="http://schemas.microsoft.com/office/drawing/2014/main" id="{2B159604-7CAA-A308-1F96-E03C00E78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414" y="0"/>
            <a:ext cx="9377172" cy="6858000"/>
          </a:xfrm>
          <a:prstGeom prst="rect">
            <a:avLst/>
          </a:prstGeom>
        </p:spPr>
      </p:pic>
    </p:spTree>
    <p:extLst>
      <p:ext uri="{BB962C8B-B14F-4D97-AF65-F5344CB8AC3E}">
        <p14:creationId xmlns:p14="http://schemas.microsoft.com/office/powerpoint/2010/main" val="3408085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art pieces&#10;&#10;Description automatically generated">
            <a:extLst>
              <a:ext uri="{FF2B5EF4-FFF2-40B4-BE49-F238E27FC236}">
                <a16:creationId xmlns:a16="http://schemas.microsoft.com/office/drawing/2014/main" id="{8EB46959-3F8C-176E-8E2A-0B88612361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776" y="-104931"/>
            <a:ext cx="8818447" cy="7375161"/>
          </a:xfrm>
          <a:prstGeom prst="rect">
            <a:avLst/>
          </a:prstGeom>
        </p:spPr>
      </p:pic>
    </p:spTree>
    <p:extLst>
      <p:ext uri="{BB962C8B-B14F-4D97-AF65-F5344CB8AC3E}">
        <p14:creationId xmlns:p14="http://schemas.microsoft.com/office/powerpoint/2010/main" val="1310245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aintings&#10;&#10;Description automatically generated">
            <a:extLst>
              <a:ext uri="{FF2B5EF4-FFF2-40B4-BE49-F238E27FC236}">
                <a16:creationId xmlns:a16="http://schemas.microsoft.com/office/drawing/2014/main" id="{A14FB47A-6AB9-F8F9-7949-44AF78CC09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088"/>
            <a:ext cx="12192000" cy="6719824"/>
          </a:xfrm>
          <a:prstGeom prst="rect">
            <a:avLst/>
          </a:prstGeom>
        </p:spPr>
      </p:pic>
    </p:spTree>
    <p:extLst>
      <p:ext uri="{BB962C8B-B14F-4D97-AF65-F5344CB8AC3E}">
        <p14:creationId xmlns:p14="http://schemas.microsoft.com/office/powerpoint/2010/main" val="3481366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veral boxes with different designs&#10;&#10;Description automatically generated with medium confidence">
            <a:extLst>
              <a:ext uri="{FF2B5EF4-FFF2-40B4-BE49-F238E27FC236}">
                <a16:creationId xmlns:a16="http://schemas.microsoft.com/office/drawing/2014/main" id="{1D8CF880-8BE8-0454-2084-68EB9C6BD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221" y="0"/>
            <a:ext cx="10179558" cy="6858000"/>
          </a:xfrm>
          <a:prstGeom prst="rect">
            <a:avLst/>
          </a:prstGeom>
        </p:spPr>
      </p:pic>
    </p:spTree>
    <p:extLst>
      <p:ext uri="{BB962C8B-B14F-4D97-AF65-F5344CB8AC3E}">
        <p14:creationId xmlns:p14="http://schemas.microsoft.com/office/powerpoint/2010/main" val="257873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TotalTime>
  <Words>0</Words>
  <Application>Microsoft Office PowerPoint</Application>
  <PresentationFormat>Widescreen</PresentationFormat>
  <Paragraphs>0</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Mara Krumins</dc:creator>
  <cp:lastModifiedBy>Mara Krumins</cp:lastModifiedBy>
  <cp:revision>2</cp:revision>
  <dcterms:created xsi:type="dcterms:W3CDTF">2024-04-06T15:36:59Z</dcterms:created>
  <dcterms:modified xsi:type="dcterms:W3CDTF">2024-04-06T16:05:03Z</dcterms:modified>
</cp:coreProperties>
</file>